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7" r:id="rId4"/>
    <p:sldId id="259" r:id="rId5"/>
    <p:sldId id="258" r:id="rId6"/>
    <p:sldId id="267" r:id="rId7"/>
    <p:sldId id="263" r:id="rId8"/>
    <p:sldId id="256" r:id="rId9"/>
    <p:sldId id="262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D1B10-A978-4B07-B2F8-807D3D5CAE90}" type="datetimeFigureOut">
              <a:rPr lang="sv-SE" smtClean="0"/>
              <a:t>2013-11-19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2DE9F-6F3E-49D9-8E24-B9A77B021113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1014413"/>
            <a:ext cx="60007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028700"/>
            <a:ext cx="6248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785794"/>
            <a:ext cx="607695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4475" y="1062038"/>
            <a:ext cx="611505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42852"/>
            <a:ext cx="641032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t="17442"/>
          <a:stretch>
            <a:fillRect/>
          </a:stretch>
        </p:blipFill>
        <p:spPr bwMode="auto">
          <a:xfrm>
            <a:off x="1214414" y="3143248"/>
            <a:ext cx="6429375" cy="304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00042"/>
            <a:ext cx="6124575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4475" y="1033463"/>
            <a:ext cx="611505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96392"/>
            <a:ext cx="7786742" cy="646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4938" y="995363"/>
            <a:ext cx="6334125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7838" y="1728788"/>
            <a:ext cx="564832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204913"/>
            <a:ext cx="59055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142984"/>
            <a:ext cx="61341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0</Words>
  <Application>Microsoft Office PowerPoint</Application>
  <PresentationFormat>Bildspel på skärmen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Office-tema</vt:lpstr>
      <vt:lpstr>Bild 1</vt:lpstr>
      <vt:lpstr>Bild 2</vt:lpstr>
      <vt:lpstr>Bild 3</vt:lpstr>
      <vt:lpstr>Bild 4</vt:lpstr>
      <vt:lpstr>Bild 5</vt:lpstr>
      <vt:lpstr>Bild 6</vt:lpstr>
      <vt:lpstr>Bild 7</vt:lpstr>
      <vt:lpstr>Bild 8</vt:lpstr>
      <vt:lpstr>Bild 9</vt:lpstr>
      <vt:lpstr>Bild 10</vt:lpstr>
      <vt:lpstr>Bild 11</vt:lpstr>
      <vt:lpstr>Bild 12</vt:lpstr>
    </vt:vector>
  </TitlesOfParts>
  <Company>AVBP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Steve</dc:creator>
  <cp:lastModifiedBy>Steve</cp:lastModifiedBy>
  <cp:revision>1</cp:revision>
  <dcterms:created xsi:type="dcterms:W3CDTF">2013-11-19T10:46:32Z</dcterms:created>
  <dcterms:modified xsi:type="dcterms:W3CDTF">2013-11-19T13:34:23Z</dcterms:modified>
</cp:coreProperties>
</file>